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11/11/14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11/11/14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11/11/14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11/11/14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11/11/14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lackcheck.org/video-wire/president-obamas-executive-overreach/" TargetMode="External"/><Relationship Id="rId3" Type="http://schemas.openxmlformats.org/officeDocument/2006/relationships/hyperlink" Target="https://www.youtube.com/watch?v=ybG0BX7v6OQ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RDpULWOS8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U.S. Constitution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Constitutional Hypotheticals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07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9620" y="408372"/>
            <a:ext cx="3827180" cy="1284848"/>
          </a:xfrm>
        </p:spPr>
        <p:txBody>
          <a:bodyPr>
            <a:normAutofit/>
          </a:bodyPr>
          <a:lstStyle/>
          <a:p>
            <a:r>
              <a:rPr lang="en-US" dirty="0" smtClean="0"/>
              <a:t>Elise </a:t>
            </a:r>
            <a:r>
              <a:rPr lang="en-US" dirty="0" err="1" smtClean="0"/>
              <a:t>Stefanik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44083" r="-44083"/>
          <a:stretch>
            <a:fillRect/>
          </a:stretch>
        </p:blipFill>
        <p:spPr>
          <a:xfrm>
            <a:off x="-1622864" y="225021"/>
            <a:ext cx="8229600" cy="4373563"/>
          </a:xfrm>
        </p:spPr>
      </p:pic>
      <p:sp>
        <p:nvSpPr>
          <p:cNvPr id="5" name="TextBox 4"/>
          <p:cNvSpPr txBox="1"/>
          <p:nvPr/>
        </p:nvSpPr>
        <p:spPr>
          <a:xfrm>
            <a:off x="5006881" y="1840456"/>
            <a:ext cx="38471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30 Years Old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House of Representatives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New York’s 21</a:t>
            </a:r>
            <a:r>
              <a:rPr lang="en-US" baseline="30000" dirty="0" smtClean="0"/>
              <a:t>st</a:t>
            </a:r>
            <a:r>
              <a:rPr lang="en-US" dirty="0" smtClean="0"/>
              <a:t> District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4522" y="4950827"/>
            <a:ext cx="85595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 Tuesday November 4, 2014 Elise </a:t>
            </a:r>
            <a:r>
              <a:rPr lang="en-US" sz="2400" dirty="0" err="1" smtClean="0"/>
              <a:t>Stefanik</a:t>
            </a:r>
            <a:r>
              <a:rPr lang="en-US" sz="2400" dirty="0"/>
              <a:t> </a:t>
            </a:r>
            <a:r>
              <a:rPr lang="en-US" sz="2400" dirty="0" smtClean="0"/>
              <a:t>was elected to the U.S. Congress.  She now holds the record for being the youngest member.  Can someone break her record in the future?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614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Constitutionality of Executive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View the video at either of these two locations, pausing at 2:04. 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://www.flackcheck.org/video-wire/president-obamas-executive-overreach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or </a:t>
            </a:r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ybG0BX7v6OQ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Then determine who has the power to declare an executive order unconstitutional.</a:t>
            </a:r>
          </a:p>
          <a:p>
            <a:r>
              <a:rPr lang="en-US" dirty="0" smtClean="0"/>
              <a:t>Once you have arrived at your answer, watch the rest of the video to see if you were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81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View the video at </a:t>
            </a: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WRDpULWOS80</a:t>
            </a:r>
            <a:r>
              <a:rPr lang="en-US" dirty="0" smtClean="0"/>
              <a:t>, pausing at :27 seconds.</a:t>
            </a:r>
          </a:p>
          <a:p>
            <a:endParaRPr lang="en-US" dirty="0"/>
          </a:p>
          <a:p>
            <a:r>
              <a:rPr lang="en-US" dirty="0" smtClean="0"/>
              <a:t>Is this correct? Did the Congress act against the U.S. Constitutional law Palin refers to?</a:t>
            </a:r>
          </a:p>
          <a:p>
            <a:endParaRPr lang="en-US" dirty="0"/>
          </a:p>
          <a:p>
            <a:r>
              <a:rPr lang="en-US" dirty="0" smtClean="0"/>
              <a:t>After answering, watch the rest of the video to check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8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Vacation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Congress is on “vacation.”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Can the President or members of Congress truly be on vacation?  (hint: think about emergencies)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2377578" cy="237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50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92</TotalTime>
  <Words>224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More Constitutional Hypotheticals</vt:lpstr>
      <vt:lpstr>Elise Stefanik </vt:lpstr>
      <vt:lpstr>Constitutionality of Executive Orders</vt:lpstr>
      <vt:lpstr>Budget Issues</vt:lpstr>
      <vt:lpstr>Vacation Time?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Constitutional Hypotheticals</dc:title>
  <dc:creator>Brandi Gustafson</dc:creator>
  <cp:lastModifiedBy>Brandi Gustafson</cp:lastModifiedBy>
  <cp:revision>4</cp:revision>
  <dcterms:created xsi:type="dcterms:W3CDTF">2014-11-11T17:13:45Z</dcterms:created>
  <dcterms:modified xsi:type="dcterms:W3CDTF">2014-11-11T18:45:49Z</dcterms:modified>
</cp:coreProperties>
</file>