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9" r:id="rId2"/>
    <p:sldId id="260" r:id="rId3"/>
    <p:sldId id="256" r:id="rId4"/>
    <p:sldId id="258" r:id="rId5"/>
    <p:sldId id="257" r:id="rId6"/>
    <p:sldId id="261" r:id="rId7"/>
    <p:sldId id="273" r:id="rId8"/>
    <p:sldId id="264" r:id="rId9"/>
    <p:sldId id="271" r:id="rId10"/>
    <p:sldId id="272" r:id="rId11"/>
    <p:sldId id="269" r:id="rId12"/>
    <p:sldId id="263" r:id="rId13"/>
    <p:sldId id="265" r:id="rId14"/>
    <p:sldId id="270" r:id="rId15"/>
    <p:sldId id="266" r:id="rId16"/>
    <p:sldId id="267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3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10 ur bot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763" r="-28763"/>
          <a:stretch>
            <a:fillRect/>
          </a:stretch>
        </p:blipFill>
        <p:spPr>
          <a:xfrm>
            <a:off x="-1068104" y="0"/>
            <a:ext cx="11559395" cy="6858000"/>
          </a:xfrm>
        </p:spPr>
      </p:pic>
    </p:spTree>
    <p:extLst>
      <p:ext uri="{BB962C8B-B14F-4D97-AF65-F5344CB8AC3E}">
        <p14:creationId xmlns:p14="http://schemas.microsoft.com/office/powerpoint/2010/main" val="1622479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 u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8" r="10618"/>
          <a:stretch>
            <a:fillRect/>
          </a:stretch>
        </p:blipFill>
        <p:spPr>
          <a:xfrm>
            <a:off x="0" y="676052"/>
            <a:ext cx="9144000" cy="5424985"/>
          </a:xfrm>
        </p:spPr>
      </p:pic>
    </p:spTree>
    <p:extLst>
      <p:ext uri="{BB962C8B-B14F-4D97-AF65-F5344CB8AC3E}">
        <p14:creationId xmlns:p14="http://schemas.microsoft.com/office/powerpoint/2010/main" val="4288586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10 ur bot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763" r="-28763"/>
          <a:stretch>
            <a:fillRect/>
          </a:stretch>
        </p:blipFill>
        <p:spPr>
          <a:xfrm>
            <a:off x="-1068104" y="0"/>
            <a:ext cx="11559395" cy="6858000"/>
          </a:xfrm>
        </p:spPr>
      </p:pic>
    </p:spTree>
    <p:extLst>
      <p:ext uri="{BB962C8B-B14F-4D97-AF65-F5344CB8AC3E}">
        <p14:creationId xmlns:p14="http://schemas.microsoft.com/office/powerpoint/2010/main" val="486203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0 u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4" b="9934"/>
          <a:stretch>
            <a:fillRect/>
          </a:stretch>
        </p:blipFill>
        <p:spPr>
          <a:xfrm>
            <a:off x="-77864" y="673533"/>
            <a:ext cx="9374015" cy="5561450"/>
          </a:xfrm>
        </p:spPr>
      </p:pic>
    </p:spTree>
    <p:extLst>
      <p:ext uri="{BB962C8B-B14F-4D97-AF65-F5344CB8AC3E}">
        <p14:creationId xmlns:p14="http://schemas.microsoft.com/office/powerpoint/2010/main" val="1901335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1 u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4" b="5054"/>
          <a:stretch>
            <a:fillRect/>
          </a:stretch>
        </p:blipFill>
        <p:spPr>
          <a:xfrm>
            <a:off x="-2964" y="673532"/>
            <a:ext cx="9146964" cy="5426744"/>
          </a:xfrm>
        </p:spPr>
      </p:pic>
    </p:spTree>
    <p:extLst>
      <p:ext uri="{BB962C8B-B14F-4D97-AF65-F5344CB8AC3E}">
        <p14:creationId xmlns:p14="http://schemas.microsoft.com/office/powerpoint/2010/main" val="3585422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10 ur bot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763" r="-28763"/>
          <a:stretch>
            <a:fillRect/>
          </a:stretch>
        </p:blipFill>
        <p:spPr>
          <a:xfrm>
            <a:off x="-1068104" y="0"/>
            <a:ext cx="11559395" cy="6858000"/>
          </a:xfrm>
        </p:spPr>
      </p:pic>
    </p:spTree>
    <p:extLst>
      <p:ext uri="{BB962C8B-B14F-4D97-AF65-F5344CB8AC3E}">
        <p14:creationId xmlns:p14="http://schemas.microsoft.com/office/powerpoint/2010/main" val="1596947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71 dollar bil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731" b="-16731"/>
          <a:stretch>
            <a:fillRect/>
          </a:stretch>
        </p:blipFill>
        <p:spPr>
          <a:xfrm>
            <a:off x="0" y="385446"/>
            <a:ext cx="9280161" cy="5505768"/>
          </a:xfrm>
        </p:spPr>
      </p:pic>
    </p:spTree>
    <p:extLst>
      <p:ext uri="{BB962C8B-B14F-4D97-AF65-F5344CB8AC3E}">
        <p14:creationId xmlns:p14="http://schemas.microsoft.com/office/powerpoint/2010/main" val="19438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0 dollare bill eagl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277" r="-34277"/>
          <a:stretch>
            <a:fillRect/>
          </a:stretch>
        </p:blipFill>
        <p:spPr>
          <a:xfrm>
            <a:off x="-1170026" y="0"/>
            <a:ext cx="11559395" cy="6858000"/>
          </a:xfrm>
        </p:spPr>
      </p:pic>
    </p:spTree>
    <p:extLst>
      <p:ext uri="{BB962C8B-B14F-4D97-AF65-F5344CB8AC3E}">
        <p14:creationId xmlns:p14="http://schemas.microsoft.com/office/powerpoint/2010/main" val="3862028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7 u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96" b="20296"/>
          <a:stretch>
            <a:fillRect/>
          </a:stretch>
        </p:blipFill>
        <p:spPr>
          <a:xfrm>
            <a:off x="955675" y="1600200"/>
            <a:ext cx="7232650" cy="4291013"/>
          </a:xfrm>
        </p:spPr>
      </p:pic>
    </p:spTree>
    <p:extLst>
      <p:ext uri="{BB962C8B-B14F-4D97-AF65-F5344CB8AC3E}">
        <p14:creationId xmlns:p14="http://schemas.microsoft.com/office/powerpoint/2010/main" val="2074906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 ur ma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80" r="-23180"/>
          <a:stretch>
            <a:fillRect/>
          </a:stretch>
        </p:blipFill>
        <p:spPr>
          <a:xfrm>
            <a:off x="-1174127" y="0"/>
            <a:ext cx="11559395" cy="6858000"/>
          </a:xfrm>
        </p:spPr>
      </p:pic>
    </p:spTree>
    <p:extLst>
      <p:ext uri="{BB962C8B-B14F-4D97-AF65-F5344CB8AC3E}">
        <p14:creationId xmlns:p14="http://schemas.microsoft.com/office/powerpoint/2010/main" val="3907209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 u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0"/>
            <a:ext cx="9144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1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 u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6" b="20336"/>
          <a:stretch>
            <a:fillRect/>
          </a:stretch>
        </p:blipFill>
        <p:spPr>
          <a:xfrm>
            <a:off x="-573819" y="423363"/>
            <a:ext cx="10424904" cy="6184925"/>
          </a:xfrm>
        </p:spPr>
      </p:pic>
    </p:spTree>
    <p:extLst>
      <p:ext uri="{BB962C8B-B14F-4D97-AF65-F5344CB8AC3E}">
        <p14:creationId xmlns:p14="http://schemas.microsoft.com/office/powerpoint/2010/main" val="456579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 u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6" b="20336"/>
          <a:stretch>
            <a:fillRect/>
          </a:stretch>
        </p:blipFill>
        <p:spPr>
          <a:xfrm>
            <a:off x="-741018" y="384876"/>
            <a:ext cx="10671459" cy="6331202"/>
          </a:xfrm>
        </p:spPr>
      </p:pic>
    </p:spTree>
    <p:extLst>
      <p:ext uri="{BB962C8B-B14F-4D97-AF65-F5344CB8AC3E}">
        <p14:creationId xmlns:p14="http://schemas.microsoft.com/office/powerpoint/2010/main" val="2940663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 ur woolle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17" r="-6517"/>
          <a:stretch>
            <a:fillRect/>
          </a:stretch>
        </p:blipFill>
        <p:spPr>
          <a:xfrm>
            <a:off x="423288" y="1232647"/>
            <a:ext cx="8130729" cy="4823828"/>
          </a:xfrm>
        </p:spPr>
      </p:pic>
    </p:spTree>
    <p:extLst>
      <p:ext uri="{BB962C8B-B14F-4D97-AF65-F5344CB8AC3E}">
        <p14:creationId xmlns:p14="http://schemas.microsoft.com/office/powerpoint/2010/main" val="8041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 u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0"/>
            <a:ext cx="9144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9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10 ur bot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763" r="-28763"/>
          <a:stretch>
            <a:fillRect/>
          </a:stretch>
        </p:blipFill>
        <p:spPr>
          <a:xfrm>
            <a:off x="-1068104" y="0"/>
            <a:ext cx="11559395" cy="6858000"/>
          </a:xfrm>
        </p:spPr>
      </p:pic>
    </p:spTree>
    <p:extLst>
      <p:ext uri="{BB962C8B-B14F-4D97-AF65-F5344CB8AC3E}">
        <p14:creationId xmlns:p14="http://schemas.microsoft.com/office/powerpoint/2010/main" val="2622567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 Ur peac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5" r="13255"/>
          <a:stretch>
            <a:fillRect/>
          </a:stretch>
        </p:blipFill>
        <p:spPr>
          <a:xfrm>
            <a:off x="0" y="715737"/>
            <a:ext cx="9144000" cy="5424985"/>
          </a:xfrm>
        </p:spPr>
      </p:pic>
    </p:spTree>
    <p:extLst>
      <p:ext uri="{BB962C8B-B14F-4D97-AF65-F5344CB8AC3E}">
        <p14:creationId xmlns:p14="http://schemas.microsoft.com/office/powerpoint/2010/main" val="3966154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74</TotalTime>
  <Words>0</Words>
  <Application>Microsoft Macintosh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Summer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Brandi Gustafson</dc:creator>
  <cp:lastModifiedBy>Brandi Gustafson</cp:lastModifiedBy>
  <cp:revision>6</cp:revision>
  <dcterms:created xsi:type="dcterms:W3CDTF">2014-03-11T16:35:51Z</dcterms:created>
  <dcterms:modified xsi:type="dcterms:W3CDTF">2014-03-12T01:19:28Z</dcterms:modified>
</cp:coreProperties>
</file>