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4"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handoutMasterIdLst>
    <p:handoutMasterId r:id="rId11"/>
  </p:handoutMasterIdLst>
  <p:sldIdLst>
    <p:sldId id="259" r:id="rId2"/>
    <p:sldId id="256" r:id="rId3"/>
    <p:sldId id="257" r:id="rId4"/>
    <p:sldId id="260" r:id="rId5"/>
    <p:sldId id="261" r:id="rId6"/>
    <p:sldId id="262" r:id="rId7"/>
    <p:sldId id="264" r:id="rId8"/>
    <p:sldId id="263" r:id="rId9"/>
    <p:sldId id="258"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768"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DC831C-6DCD-AB42-B5FD-13D861486ACE}" type="datetimeFigureOut">
              <a:rPr lang="en-US" smtClean="0"/>
              <a:t>9/23/15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8F5E75-B833-6045-98A9-0AF9C28DA1D7}" type="slidenum">
              <a:rPr lang="en-US" smtClean="0"/>
              <a:t>‹#›</a:t>
            </a:fld>
            <a:endParaRPr lang="en-US"/>
          </a:p>
        </p:txBody>
      </p:sp>
    </p:spTree>
    <p:extLst>
      <p:ext uri="{BB962C8B-B14F-4D97-AF65-F5344CB8AC3E}">
        <p14:creationId xmlns:p14="http://schemas.microsoft.com/office/powerpoint/2010/main" val="73514165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2335C2D-49B2-4580-9923-0215372A772C}" type="datetimeFigureOut">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82D7B92C-D7D4-4A03-93CF-E279D2B05673}"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335C2D-49B2-4580-9923-0215372A772C}" type="datetimeFigureOut">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7B92C-D7D4-4A03-93CF-E279D2B0567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335C2D-49B2-4580-9923-0215372A772C}" type="datetimeFigureOut">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7B92C-D7D4-4A03-93CF-E279D2B056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335C2D-49B2-4580-9923-0215372A772C}" type="datetimeFigureOut">
              <a:rPr lang="en-US" smtClean="0"/>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7B92C-D7D4-4A03-93CF-E279D2B056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2335C2D-49B2-4580-9923-0215372A772C}" type="datetimeFigureOut">
              <a:rPr lang="en-US" smtClean="0"/>
              <a:t>9/23/15</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7B92C-D7D4-4A03-93CF-E279D2B05673}"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335C2D-49B2-4580-9923-0215372A772C}" type="datetimeFigureOut">
              <a:rPr lang="en-US" smtClean="0"/>
              <a:t>9/23/15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7B92C-D7D4-4A03-93CF-E279D2B0567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335C2D-49B2-4580-9923-0215372A772C}" type="datetimeFigureOut">
              <a:rPr lang="en-US" smtClean="0"/>
              <a:t>9/23/15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7B92C-D7D4-4A03-93CF-E279D2B0567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335C2D-49B2-4580-9923-0215372A772C}" type="datetimeFigureOut">
              <a:rPr lang="en-US" smtClean="0"/>
              <a:t>9/23/15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7B92C-D7D4-4A03-93CF-E279D2B056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52335C2D-49B2-4580-9923-0215372A772C}" type="datetimeFigureOut">
              <a:rPr lang="en-US" smtClean="0"/>
              <a:t>9/23/15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7B92C-D7D4-4A03-93CF-E279D2B056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335C2D-49B2-4580-9923-0215372A772C}" type="datetimeFigureOut">
              <a:rPr lang="en-US" smtClean="0"/>
              <a:t>9/23/15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7B92C-D7D4-4A03-93CF-E279D2B05673}"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52335C2D-49B2-4580-9923-0215372A772C}" type="datetimeFigureOut">
              <a:rPr lang="en-US" smtClean="0"/>
              <a:t>9/23/15</a:t>
            </a:fld>
            <a:endParaRPr lang="en-US"/>
          </a:p>
        </p:txBody>
      </p:sp>
      <p:sp>
        <p:nvSpPr>
          <p:cNvPr id="7" name="Slide Number Placeholder 6"/>
          <p:cNvSpPr>
            <a:spLocks noGrp="1"/>
          </p:cNvSpPr>
          <p:nvPr>
            <p:ph type="sldNum" sz="quarter" idx="12"/>
          </p:nvPr>
        </p:nvSpPr>
        <p:spPr/>
        <p:txBody>
          <a:bodyPr/>
          <a:lstStyle/>
          <a:p>
            <a:fld id="{82D7B92C-D7D4-4A03-93CF-E279D2B05673}"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52335C2D-49B2-4580-9923-0215372A772C}" type="datetimeFigureOut">
              <a:rPr lang="en-US" smtClean="0"/>
              <a:t>9/23/15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82D7B92C-D7D4-4A03-93CF-E279D2B05673}"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_Course_Back-to-Schoo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6681866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smtClean="0"/>
              <a:t>Social </a:t>
            </a:r>
            <a:r>
              <a:rPr lang="en-US" dirty="0" smtClean="0"/>
              <a:t>Studies</a:t>
            </a:r>
          </a:p>
          <a:p>
            <a:endParaRPr lang="en-US" dirty="0"/>
          </a:p>
        </p:txBody>
      </p:sp>
      <p:sp>
        <p:nvSpPr>
          <p:cNvPr id="2" name="Title 1"/>
          <p:cNvSpPr>
            <a:spLocks noGrp="1"/>
          </p:cNvSpPr>
          <p:nvPr>
            <p:ph type="ctrTitle"/>
          </p:nvPr>
        </p:nvSpPr>
        <p:spPr>
          <a:xfrm>
            <a:off x="604705" y="3124199"/>
            <a:ext cx="6629400" cy="1322035"/>
          </a:xfrm>
        </p:spPr>
        <p:txBody>
          <a:bodyPr/>
          <a:lstStyle/>
          <a:p>
            <a:r>
              <a:rPr lang="en-US" dirty="0" smtClean="0"/>
              <a:t>Welcome to Mrs. Gustafson’s Class</a:t>
            </a:r>
            <a:endParaRPr lang="en-US" dirty="0"/>
          </a:p>
        </p:txBody>
      </p:sp>
    </p:spTree>
    <p:extLst>
      <p:ext uri="{BB962C8B-B14F-4D97-AF65-F5344CB8AC3E}">
        <p14:creationId xmlns:p14="http://schemas.microsoft.com/office/powerpoint/2010/main" val="387031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website</a:t>
            </a:r>
            <a:endParaRPr lang="en-US" dirty="0"/>
          </a:p>
        </p:txBody>
      </p:sp>
      <p:sp>
        <p:nvSpPr>
          <p:cNvPr id="3" name="Content Placeholder 2"/>
          <p:cNvSpPr>
            <a:spLocks noGrp="1"/>
          </p:cNvSpPr>
          <p:nvPr>
            <p:ph idx="1"/>
          </p:nvPr>
        </p:nvSpPr>
        <p:spPr/>
        <p:txBody>
          <a:bodyPr>
            <a:normAutofit/>
          </a:bodyPr>
          <a:lstStyle/>
          <a:p>
            <a:pPr marL="114300" indent="0">
              <a:buNone/>
            </a:pPr>
            <a:r>
              <a:rPr lang="en-US" sz="3200" dirty="0" smtClean="0">
                <a:solidFill>
                  <a:srgbClr val="800000"/>
                </a:solidFill>
              </a:rPr>
              <a:t>bgustafson.weebly.com</a:t>
            </a:r>
          </a:p>
          <a:p>
            <a:endParaRPr lang="en-US" sz="3200" dirty="0" smtClean="0"/>
          </a:p>
          <a:p>
            <a:pPr lvl="1"/>
            <a:r>
              <a:rPr lang="en-US" sz="2400" dirty="0" smtClean="0"/>
              <a:t>Contains homework  and classwork assignments</a:t>
            </a:r>
          </a:p>
          <a:p>
            <a:pPr lvl="1"/>
            <a:r>
              <a:rPr lang="en-US" sz="2400" dirty="0" smtClean="0"/>
              <a:t>Contact info. for Mrs. Gustafson and the school</a:t>
            </a:r>
          </a:p>
          <a:p>
            <a:pPr lvl="1"/>
            <a:r>
              <a:rPr lang="en-US" sz="2400" dirty="0" smtClean="0"/>
              <a:t>Links to important websites and extended </a:t>
            </a:r>
            <a:r>
              <a:rPr lang="en-US" sz="2400" dirty="0" smtClean="0"/>
              <a:t>learning</a:t>
            </a:r>
            <a:r>
              <a:rPr lang="en-US" sz="2400" dirty="0"/>
              <a:t>.</a:t>
            </a:r>
            <a:endParaRPr lang="en-US" sz="2400" dirty="0" smtClean="0"/>
          </a:p>
        </p:txBody>
      </p:sp>
    </p:spTree>
    <p:extLst>
      <p:ext uri="{BB962C8B-B14F-4D97-AF65-F5344CB8AC3E}">
        <p14:creationId xmlns:p14="http://schemas.microsoft.com/office/powerpoint/2010/main" val="70640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Classroom</a:t>
            </a:r>
            <a:endParaRPr lang="en-US" dirty="0"/>
          </a:p>
        </p:txBody>
      </p:sp>
      <p:sp>
        <p:nvSpPr>
          <p:cNvPr id="3" name="Content Placeholder 2"/>
          <p:cNvSpPr>
            <a:spLocks noGrp="1"/>
          </p:cNvSpPr>
          <p:nvPr>
            <p:ph idx="1"/>
          </p:nvPr>
        </p:nvSpPr>
        <p:spPr/>
        <p:txBody>
          <a:bodyPr/>
          <a:lstStyle/>
          <a:p>
            <a:pPr marL="114300" indent="0">
              <a:buNone/>
            </a:pPr>
            <a:r>
              <a:rPr lang="en-US" dirty="0" smtClean="0"/>
              <a:t>Google Classroom:</a:t>
            </a:r>
          </a:p>
          <a:p>
            <a:pPr marL="114300" indent="0">
              <a:buNone/>
            </a:pPr>
            <a:endParaRPr lang="en-US" dirty="0"/>
          </a:p>
          <a:p>
            <a:pPr lvl="1"/>
            <a:r>
              <a:rPr lang="en-US" dirty="0" smtClean="0"/>
              <a:t>replaces </a:t>
            </a:r>
            <a:r>
              <a:rPr lang="en-US" dirty="0" err="1" smtClean="0"/>
              <a:t>echalk</a:t>
            </a:r>
            <a:r>
              <a:rPr lang="en-US" dirty="0" smtClean="0"/>
              <a:t> for teacher/student communication</a:t>
            </a:r>
          </a:p>
          <a:p>
            <a:pPr lvl="1"/>
            <a:r>
              <a:rPr lang="en-US" dirty="0" smtClean="0"/>
              <a:t>will contain homework assignments and attachments</a:t>
            </a:r>
          </a:p>
          <a:p>
            <a:pPr lvl="1"/>
            <a:r>
              <a:rPr lang="en-US" dirty="0" smtClean="0"/>
              <a:t>secure location for online discussions among students and teachers</a:t>
            </a:r>
          </a:p>
          <a:p>
            <a:pPr lvl="1"/>
            <a:r>
              <a:rPr lang="en-US" dirty="0" smtClean="0"/>
              <a:t>open for parent enrollment: please provide your email address to me and I will email you the invitation to join</a:t>
            </a:r>
            <a:endParaRPr lang="en-US" dirty="0"/>
          </a:p>
        </p:txBody>
      </p:sp>
    </p:spTree>
    <p:extLst>
      <p:ext uri="{BB962C8B-B14F-4D97-AF65-F5344CB8AC3E}">
        <p14:creationId xmlns:p14="http://schemas.microsoft.com/office/powerpoint/2010/main" val="272834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Materials Needed</a:t>
            </a:r>
            <a:br>
              <a:rPr lang="en-US" dirty="0" smtClean="0"/>
            </a:br>
            <a:endParaRPr lang="en-US" dirty="0"/>
          </a:p>
        </p:txBody>
      </p:sp>
      <p:sp>
        <p:nvSpPr>
          <p:cNvPr id="3" name="Content Placeholder 2"/>
          <p:cNvSpPr>
            <a:spLocks noGrp="1"/>
          </p:cNvSpPr>
          <p:nvPr>
            <p:ph idx="1"/>
          </p:nvPr>
        </p:nvSpPr>
        <p:spPr/>
        <p:txBody>
          <a:bodyPr/>
          <a:lstStyle/>
          <a:p>
            <a:pPr lvl="1"/>
            <a:r>
              <a:rPr lang="en-US" dirty="0" smtClean="0"/>
              <a:t>Binder with loose-leaf paper and dividers to separate subjects or notebook</a:t>
            </a:r>
          </a:p>
          <a:p>
            <a:pPr lvl="1"/>
            <a:r>
              <a:rPr lang="en-US" dirty="0" smtClean="0"/>
              <a:t>pencil or pen</a:t>
            </a:r>
          </a:p>
          <a:p>
            <a:pPr marL="411480" lvl="1" indent="0">
              <a:buNone/>
            </a:pPr>
            <a:endParaRPr lang="en-US" dirty="0" smtClean="0"/>
          </a:p>
          <a:p>
            <a:pPr marL="411480" lvl="1" indent="0">
              <a:buNone/>
            </a:pPr>
            <a:endParaRPr lang="en-US" dirty="0"/>
          </a:p>
          <a:p>
            <a:pPr marL="411480" lvl="1" indent="0">
              <a:buNone/>
            </a:pPr>
            <a:r>
              <a:rPr lang="en-US" dirty="0" smtClean="0"/>
              <a:t>The school will supply textbooks for students that do not have internet access.  Students have already checked out textbooks and will leave them at home until the end of the school year.  Students are responsible for properly maintaining the textbooks and returning them in the spring.  Destroyed or missing textbooks will result in a $56 for fine to cover the purchase of a new textbook.</a:t>
            </a:r>
          </a:p>
          <a:p>
            <a:pPr lvl="1"/>
            <a:endParaRPr lang="en-US" dirty="0" smtClean="0"/>
          </a:p>
          <a:p>
            <a:pPr lvl="1"/>
            <a:endParaRPr lang="en-US" dirty="0"/>
          </a:p>
        </p:txBody>
      </p:sp>
    </p:spTree>
    <p:extLst>
      <p:ext uri="{BB962C8B-B14F-4D97-AF65-F5344CB8AC3E}">
        <p14:creationId xmlns:p14="http://schemas.microsoft.com/office/powerpoint/2010/main" val="305065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Overview</a:t>
            </a:r>
            <a:endParaRPr lang="en-US" dirty="0"/>
          </a:p>
        </p:txBody>
      </p:sp>
      <p:sp>
        <p:nvSpPr>
          <p:cNvPr id="3" name="Content Placeholder 2"/>
          <p:cNvSpPr>
            <a:spLocks noGrp="1"/>
          </p:cNvSpPr>
          <p:nvPr>
            <p:ph idx="1"/>
          </p:nvPr>
        </p:nvSpPr>
        <p:spPr/>
        <p:txBody>
          <a:bodyPr/>
          <a:lstStyle/>
          <a:p>
            <a:pPr marL="114300" indent="0">
              <a:buNone/>
            </a:pPr>
            <a:r>
              <a:rPr lang="en-US" dirty="0" smtClean="0"/>
              <a:t>Ancient History</a:t>
            </a:r>
          </a:p>
          <a:p>
            <a:pPr lvl="1"/>
            <a:r>
              <a:rPr lang="en-US" dirty="0" smtClean="0"/>
              <a:t>hominids (early cousins to humans) </a:t>
            </a:r>
          </a:p>
          <a:p>
            <a:pPr lvl="1"/>
            <a:r>
              <a:rPr lang="en-US" dirty="0" smtClean="0"/>
              <a:t>Neolithic Revolution: farming &amp; domestication of animals</a:t>
            </a:r>
          </a:p>
          <a:p>
            <a:pPr lvl="1"/>
            <a:r>
              <a:rPr lang="en-US" dirty="0" smtClean="0"/>
              <a:t>Early civilizations &amp; Empires:</a:t>
            </a:r>
          </a:p>
          <a:p>
            <a:pPr lvl="2"/>
            <a:r>
              <a:rPr lang="en-US" dirty="0" smtClean="0"/>
              <a:t>Mesopotamia</a:t>
            </a:r>
          </a:p>
          <a:p>
            <a:pPr lvl="2"/>
            <a:r>
              <a:rPr lang="en-US" dirty="0" smtClean="0"/>
              <a:t>Egypt</a:t>
            </a:r>
          </a:p>
          <a:p>
            <a:pPr lvl="2"/>
            <a:r>
              <a:rPr lang="en-US" dirty="0" smtClean="0"/>
              <a:t>Kush</a:t>
            </a:r>
          </a:p>
          <a:p>
            <a:pPr lvl="2"/>
            <a:r>
              <a:rPr lang="en-US" dirty="0" smtClean="0"/>
              <a:t>India</a:t>
            </a:r>
          </a:p>
          <a:p>
            <a:pPr lvl="2"/>
            <a:r>
              <a:rPr lang="en-US" dirty="0" smtClean="0"/>
              <a:t>China</a:t>
            </a:r>
          </a:p>
          <a:p>
            <a:pPr lvl="2"/>
            <a:r>
              <a:rPr lang="en-US" dirty="0" smtClean="0"/>
              <a:t>Greece </a:t>
            </a:r>
          </a:p>
          <a:p>
            <a:pPr lvl="2"/>
            <a:r>
              <a:rPr lang="en-US" dirty="0" smtClean="0"/>
              <a:t>Rome</a:t>
            </a:r>
          </a:p>
          <a:p>
            <a:pPr lvl="2"/>
            <a:endParaRPr lang="en-US" dirty="0" smtClean="0"/>
          </a:p>
          <a:p>
            <a:pPr lvl="1"/>
            <a:endParaRPr lang="en-US" dirty="0"/>
          </a:p>
        </p:txBody>
      </p:sp>
    </p:spTree>
    <p:extLst>
      <p:ext uri="{BB962C8B-B14F-4D97-AF65-F5344CB8AC3E}">
        <p14:creationId xmlns:p14="http://schemas.microsoft.com/office/powerpoint/2010/main" val="365376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idx="1"/>
          </p:nvPr>
        </p:nvSpPr>
        <p:spPr>
          <a:xfrm>
            <a:off x="457200" y="1752600"/>
            <a:ext cx="8229600" cy="5257800"/>
          </a:xfrm>
        </p:spPr>
        <p:txBody>
          <a:bodyPr>
            <a:normAutofit fontScale="32500" lnSpcReduction="20000"/>
          </a:bodyPr>
          <a:lstStyle/>
          <a:p>
            <a:pPr marL="114300" indent="0">
              <a:buNone/>
            </a:pPr>
            <a:r>
              <a:rPr lang="en-US" sz="5500" dirty="0" smtClean="0"/>
              <a:t>60% Major assessments: </a:t>
            </a:r>
          </a:p>
          <a:p>
            <a:r>
              <a:rPr lang="en-US" sz="5500" dirty="0" smtClean="0"/>
              <a:t>tests </a:t>
            </a:r>
          </a:p>
          <a:p>
            <a:pPr lvl="1"/>
            <a:r>
              <a:rPr lang="en-US" sz="5500" dirty="0" smtClean="0"/>
              <a:t>3-6 per marking period</a:t>
            </a:r>
          </a:p>
          <a:p>
            <a:r>
              <a:rPr lang="en-US" sz="5500" dirty="0" smtClean="0"/>
              <a:t>projects (multiple grades)</a:t>
            </a:r>
          </a:p>
          <a:p>
            <a:pPr lvl="1"/>
            <a:r>
              <a:rPr lang="en-US" sz="5500" dirty="0" smtClean="0"/>
              <a:t>2 per marking period</a:t>
            </a:r>
          </a:p>
          <a:p>
            <a:pPr marL="114300" indent="0">
              <a:buNone/>
            </a:pPr>
            <a:endParaRPr lang="en-US" sz="5500" dirty="0" smtClean="0"/>
          </a:p>
          <a:p>
            <a:pPr marL="114300" indent="0">
              <a:buNone/>
            </a:pPr>
            <a:r>
              <a:rPr lang="en-US" sz="5500" dirty="0"/>
              <a:t>3</a:t>
            </a:r>
            <a:r>
              <a:rPr lang="en-US" sz="5500" dirty="0" smtClean="0"/>
              <a:t>0% Classwork:</a:t>
            </a:r>
          </a:p>
          <a:p>
            <a:r>
              <a:rPr lang="en-US" sz="5500" dirty="0" smtClean="0"/>
              <a:t>notes</a:t>
            </a:r>
          </a:p>
          <a:p>
            <a:r>
              <a:rPr lang="en-US" sz="5500" dirty="0" smtClean="0"/>
              <a:t>participation/discussion</a:t>
            </a:r>
          </a:p>
          <a:p>
            <a:r>
              <a:rPr lang="en-US" sz="5500" dirty="0" smtClean="0"/>
              <a:t>mini-projects</a:t>
            </a:r>
          </a:p>
          <a:p>
            <a:r>
              <a:rPr lang="en-US" sz="5500" dirty="0" smtClean="0"/>
              <a:t>artifact analysis</a:t>
            </a:r>
          </a:p>
          <a:p>
            <a:pPr marL="114300" indent="0">
              <a:buNone/>
            </a:pPr>
            <a:endParaRPr lang="en-US" sz="5500" dirty="0"/>
          </a:p>
          <a:p>
            <a:pPr marL="114300" indent="0">
              <a:buNone/>
            </a:pPr>
            <a:r>
              <a:rPr lang="en-US" sz="5500" dirty="0" smtClean="0"/>
              <a:t>10% Homework:</a:t>
            </a:r>
          </a:p>
          <a:p>
            <a:r>
              <a:rPr lang="en-US" sz="5500" dirty="0" smtClean="0"/>
              <a:t>vocabulary</a:t>
            </a:r>
          </a:p>
          <a:p>
            <a:r>
              <a:rPr lang="en-US" sz="5500" dirty="0" smtClean="0"/>
              <a:t>study guides</a:t>
            </a:r>
          </a:p>
          <a:p>
            <a:r>
              <a:rPr lang="en-US" sz="5500" dirty="0" smtClean="0"/>
              <a:t>map/reading skills</a:t>
            </a:r>
          </a:p>
          <a:p>
            <a:endParaRPr lang="en-US" dirty="0" smtClean="0"/>
          </a:p>
          <a:p>
            <a:pPr marL="114300" indent="0">
              <a:buNone/>
            </a:pPr>
            <a:r>
              <a:rPr lang="en-US" dirty="0"/>
              <a:t>	</a:t>
            </a:r>
          </a:p>
        </p:txBody>
      </p:sp>
    </p:spTree>
    <p:extLst>
      <p:ext uri="{BB962C8B-B14F-4D97-AF65-F5344CB8AC3E}">
        <p14:creationId xmlns:p14="http://schemas.microsoft.com/office/powerpoint/2010/main" val="158058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assignments</a:t>
            </a:r>
            <a:endParaRPr lang="en-US" dirty="0"/>
          </a:p>
        </p:txBody>
      </p:sp>
      <p:sp>
        <p:nvSpPr>
          <p:cNvPr id="3" name="Content Placeholder 2"/>
          <p:cNvSpPr>
            <a:spLocks noGrp="1"/>
          </p:cNvSpPr>
          <p:nvPr>
            <p:ph idx="1"/>
          </p:nvPr>
        </p:nvSpPr>
        <p:spPr/>
        <p:txBody>
          <a:bodyPr/>
          <a:lstStyle/>
          <a:p>
            <a:pPr marL="114300" indent="0">
              <a:buNone/>
            </a:pPr>
            <a:r>
              <a:rPr lang="en-US" dirty="0" smtClean="0"/>
              <a:t>1.  DBQs: Documents-based questions</a:t>
            </a:r>
          </a:p>
          <a:p>
            <a:r>
              <a:rPr lang="en-US" dirty="0" smtClean="0"/>
              <a:t>Analyze 5-8 documents, images, maps, etc.</a:t>
            </a:r>
            <a:endParaRPr lang="en-US" dirty="0"/>
          </a:p>
          <a:p>
            <a:r>
              <a:rPr lang="en-US" dirty="0" smtClean="0"/>
              <a:t>answer a question using evidence </a:t>
            </a:r>
          </a:p>
          <a:p>
            <a:r>
              <a:rPr lang="en-US" dirty="0" smtClean="0"/>
              <a:t>compose a 5 paragraph essay to defend answer</a:t>
            </a:r>
          </a:p>
          <a:p>
            <a:endParaRPr lang="en-US" dirty="0"/>
          </a:p>
          <a:p>
            <a:pPr marL="114300" indent="0">
              <a:buNone/>
            </a:pPr>
            <a:r>
              <a:rPr lang="en-US" dirty="0" smtClean="0"/>
              <a:t>2. Projects</a:t>
            </a:r>
          </a:p>
          <a:p>
            <a:r>
              <a:rPr lang="en-US" dirty="0" smtClean="0"/>
              <a:t>Books: comic, picture, etc.</a:t>
            </a:r>
          </a:p>
          <a:p>
            <a:r>
              <a:rPr lang="en-US" dirty="0" smtClean="0"/>
              <a:t>Research paper: extended research and essay</a:t>
            </a:r>
          </a:p>
          <a:p>
            <a:r>
              <a:rPr lang="en-US" dirty="0" smtClean="0"/>
              <a:t>Documentaries and videos</a:t>
            </a:r>
          </a:p>
        </p:txBody>
      </p:sp>
    </p:spTree>
    <p:extLst>
      <p:ext uri="{BB962C8B-B14F-4D97-AF65-F5344CB8AC3E}">
        <p14:creationId xmlns:p14="http://schemas.microsoft.com/office/powerpoint/2010/main" val="325544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a:xfrm>
            <a:off x="457200" y="1752600"/>
            <a:ext cx="8229600" cy="4876800"/>
          </a:xfrm>
        </p:spPr>
        <p:txBody>
          <a:bodyPr>
            <a:normAutofit/>
          </a:bodyPr>
          <a:lstStyle/>
          <a:p>
            <a:r>
              <a:rPr lang="en-US" dirty="0" smtClean="0"/>
              <a:t>Every class</a:t>
            </a:r>
          </a:p>
          <a:p>
            <a:r>
              <a:rPr lang="en-US" dirty="0" smtClean="0"/>
              <a:t>20</a:t>
            </a:r>
            <a:r>
              <a:rPr lang="en-US" dirty="0" smtClean="0"/>
              <a:t>-30 minutes to </a:t>
            </a:r>
            <a:r>
              <a:rPr lang="en-US" dirty="0" smtClean="0"/>
              <a:t>complete  </a:t>
            </a:r>
          </a:p>
          <a:p>
            <a:r>
              <a:rPr lang="en-US" dirty="0" smtClean="0"/>
              <a:t>Assignments </a:t>
            </a:r>
            <a:r>
              <a:rPr lang="en-US" dirty="0" smtClean="0"/>
              <a:t>are necessary to support learning in class.</a:t>
            </a:r>
          </a:p>
          <a:p>
            <a:r>
              <a:rPr lang="en-US" dirty="0" smtClean="0"/>
              <a:t>Students can access homework assignments in </a:t>
            </a:r>
            <a:r>
              <a:rPr lang="en-US" dirty="0" smtClean="0"/>
              <a:t>two </a:t>
            </a:r>
            <a:r>
              <a:rPr lang="en-US" dirty="0" smtClean="0"/>
              <a:t>ways: </a:t>
            </a:r>
            <a:r>
              <a:rPr lang="en-US" dirty="0" smtClean="0"/>
              <a:t>On </a:t>
            </a:r>
            <a:r>
              <a:rPr lang="en-US" dirty="0" smtClean="0"/>
              <a:t>chalkboard in classroom, and on Google Classroom.</a:t>
            </a:r>
          </a:p>
          <a:p>
            <a:r>
              <a:rPr lang="en-US" dirty="0"/>
              <a:t>H</a:t>
            </a:r>
            <a:r>
              <a:rPr lang="en-US" dirty="0" smtClean="0"/>
              <a:t>omework log completed at the beginning of class.</a:t>
            </a:r>
          </a:p>
          <a:p>
            <a:r>
              <a:rPr lang="en-US" dirty="0" smtClean="0"/>
              <a:t>Late assignments accepted with note from parent or next class with loss of points.</a:t>
            </a:r>
          </a:p>
          <a:p>
            <a:r>
              <a:rPr lang="en-US" dirty="0" smtClean="0"/>
              <a:t>1 day only to make up late assignments.</a:t>
            </a:r>
          </a:p>
          <a:p>
            <a:endParaRPr lang="en-US" dirty="0" smtClean="0"/>
          </a:p>
          <a:p>
            <a:endParaRPr lang="en-US" dirty="0"/>
          </a:p>
        </p:txBody>
      </p:sp>
    </p:spTree>
    <p:extLst>
      <p:ext uri="{BB962C8B-B14F-4D97-AF65-F5344CB8AC3E}">
        <p14:creationId xmlns:p14="http://schemas.microsoft.com/office/powerpoint/2010/main" val="38320872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232</TotalTime>
  <Words>373</Words>
  <Application>Microsoft Macintosh PowerPoint</Application>
  <PresentationFormat>On-screen Show (4:3)</PresentationFormat>
  <Paragraphs>70</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Apothecary</vt:lpstr>
      <vt:lpstr>PowerPoint Presentation</vt:lpstr>
      <vt:lpstr>Welcome to Mrs. Gustafson’s Class</vt:lpstr>
      <vt:lpstr>Class website</vt:lpstr>
      <vt:lpstr>Google Classroom</vt:lpstr>
      <vt:lpstr>Materials Needed </vt:lpstr>
      <vt:lpstr>Course Overview</vt:lpstr>
      <vt:lpstr>Grading</vt:lpstr>
      <vt:lpstr>Major assignments</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Mrs. Gustafson’s Class</dc:title>
  <dc:creator>Brandi Gustafson</dc:creator>
  <cp:lastModifiedBy>Brandi Gustafson</cp:lastModifiedBy>
  <cp:revision>7</cp:revision>
  <dcterms:created xsi:type="dcterms:W3CDTF">2014-09-17T13:48:01Z</dcterms:created>
  <dcterms:modified xsi:type="dcterms:W3CDTF">2015-09-23T18:15:23Z</dcterms:modified>
</cp:coreProperties>
</file>